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2E088E-52DA-41F1-B5D9-7CAD9B2C7BC1}" v="180" dt="2020-11-12T07:14:00.9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1517" y="-4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 So" userId="464ae8c7-702a-4020-952d-46f5990ed22d" providerId="ADAL" clId="{D32E088E-52DA-41F1-B5D9-7CAD9B2C7BC1}"/>
    <pc:docChg chg="undo custSel addSld delSld modSld">
      <pc:chgData name="Tony So" userId="464ae8c7-702a-4020-952d-46f5990ed22d" providerId="ADAL" clId="{D32E088E-52DA-41F1-B5D9-7CAD9B2C7BC1}" dt="2020-11-12T07:14:29.881" v="484" actId="692"/>
      <pc:docMkLst>
        <pc:docMk/>
      </pc:docMkLst>
      <pc:sldChg chg="addSp delSp modSp modTransition addAnim delAnim modAnim">
        <pc:chgData name="Tony So" userId="464ae8c7-702a-4020-952d-46f5990ed22d" providerId="ADAL" clId="{D32E088E-52DA-41F1-B5D9-7CAD9B2C7BC1}" dt="2020-11-12T07:14:29.881" v="484" actId="692"/>
        <pc:sldMkLst>
          <pc:docMk/>
          <pc:sldMk cId="2342273966" sldId="256"/>
        </pc:sldMkLst>
        <pc:spChg chg="add mod">
          <ac:chgData name="Tony So" userId="464ae8c7-702a-4020-952d-46f5990ed22d" providerId="ADAL" clId="{D32E088E-52DA-41F1-B5D9-7CAD9B2C7BC1}" dt="2020-11-12T07:13:13.110" v="477" actId="13822"/>
          <ac:spMkLst>
            <pc:docMk/>
            <pc:sldMk cId="2342273966" sldId="256"/>
            <ac:spMk id="4" creationId="{ABB3FA2B-E957-49D3-BFD5-11D30809F584}"/>
          </ac:spMkLst>
        </pc:spChg>
        <pc:spChg chg="add del mod">
          <ac:chgData name="Tony So" userId="464ae8c7-702a-4020-952d-46f5990ed22d" providerId="ADAL" clId="{D32E088E-52DA-41F1-B5D9-7CAD9B2C7BC1}" dt="2020-11-11T01:02:09.282" v="8" actId="478"/>
          <ac:spMkLst>
            <pc:docMk/>
            <pc:sldMk cId="2342273966" sldId="256"/>
            <ac:spMk id="10" creationId="{791A00CD-B868-47B5-BF6A-D1AD1F6823EF}"/>
          </ac:spMkLst>
        </pc:spChg>
        <pc:spChg chg="add del mod topLvl">
          <ac:chgData name="Tony So" userId="464ae8c7-702a-4020-952d-46f5990ed22d" providerId="ADAL" clId="{D32E088E-52DA-41F1-B5D9-7CAD9B2C7BC1}" dt="2020-11-11T01:11:18.384" v="135" actId="478"/>
          <ac:spMkLst>
            <pc:docMk/>
            <pc:sldMk cId="2342273966" sldId="256"/>
            <ac:spMk id="11" creationId="{9609B0A9-EF75-4A56-BE44-6294E6E3544F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12" creationId="{2D669DB8-CA50-473D-BEF8-F267FFDD3AC2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13" creationId="{EB6C596D-A16D-42E5-87E5-43576E55995F}"/>
          </ac:spMkLst>
        </pc:spChg>
        <pc:spChg chg="add del mod">
          <ac:chgData name="Tony So" userId="464ae8c7-702a-4020-952d-46f5990ed22d" providerId="ADAL" clId="{D32E088E-52DA-41F1-B5D9-7CAD9B2C7BC1}" dt="2020-11-11T01:07:09.372" v="72" actId="478"/>
          <ac:spMkLst>
            <pc:docMk/>
            <pc:sldMk cId="2342273966" sldId="256"/>
            <ac:spMk id="14" creationId="{A286F5D4-371E-4EDE-9D14-023C35A62392}"/>
          </ac:spMkLst>
        </pc:spChg>
        <pc:spChg chg="add del mod">
          <ac:chgData name="Tony So" userId="464ae8c7-702a-4020-952d-46f5990ed22d" providerId="ADAL" clId="{D32E088E-52DA-41F1-B5D9-7CAD9B2C7BC1}" dt="2020-11-11T01:04:33.681" v="41" actId="478"/>
          <ac:spMkLst>
            <pc:docMk/>
            <pc:sldMk cId="2342273966" sldId="256"/>
            <ac:spMk id="15" creationId="{6DAEBAA9-AEC2-4F48-998A-6DB07573A96D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16" creationId="{77D4B91B-8829-4191-AB72-B16C7B7EFAAA}"/>
          </ac:spMkLst>
        </pc:spChg>
        <pc:spChg chg="add del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17" creationId="{4899A616-3292-4983-8EA9-260B0EBF33AD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18" creationId="{0698B91F-AA74-4D12-A7B5-DEEE2101F291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19" creationId="{B186C7DA-73B0-4D79-B498-B199C431AECB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20" creationId="{9C398814-42CA-4F96-8496-DACFC92E5A85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21" creationId="{A8DBC107-8B9E-4289-90E5-48530F98690F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22" creationId="{D7F48C5A-34D8-42DE-AAF4-E25B32DE6A85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23" creationId="{32578042-22E1-45D8-AF82-5CC112348BDB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24" creationId="{FB49352D-A355-4892-BD74-E90945BBB5EC}"/>
          </ac:spMkLst>
        </pc:spChg>
        <pc:spChg chg="add mo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25" creationId="{140D746A-230D-485E-AECB-A9DFBDAE4889}"/>
          </ac:spMkLst>
        </pc:spChg>
        <pc:spChg chg="add mod ord topLvl">
          <ac:chgData name="Tony So" userId="464ae8c7-702a-4020-952d-46f5990ed22d" providerId="ADAL" clId="{D32E088E-52DA-41F1-B5D9-7CAD9B2C7BC1}" dt="2020-11-11T01:13:34.826" v="164" actId="164"/>
          <ac:spMkLst>
            <pc:docMk/>
            <pc:sldMk cId="2342273966" sldId="256"/>
            <ac:spMk id="26" creationId="{B502AB31-B5A4-4E9E-A50F-E87EC944E84E}"/>
          </ac:spMkLst>
        </pc:spChg>
        <pc:spChg chg="add mod ord">
          <ac:chgData name="Tony So" userId="464ae8c7-702a-4020-952d-46f5990ed22d" providerId="ADAL" clId="{D32E088E-52DA-41F1-B5D9-7CAD9B2C7BC1}" dt="2020-11-12T03:25:33.594" v="274" actId="164"/>
          <ac:spMkLst>
            <pc:docMk/>
            <pc:sldMk cId="2342273966" sldId="256"/>
            <ac:spMk id="33" creationId="{5699D53C-806B-4D78-B2F3-D295AD459268}"/>
          </ac:spMkLst>
        </pc:spChg>
        <pc:spChg chg="add del mod">
          <ac:chgData name="Tony So" userId="464ae8c7-702a-4020-952d-46f5990ed22d" providerId="ADAL" clId="{D32E088E-52DA-41F1-B5D9-7CAD9B2C7BC1}" dt="2020-11-12T03:58:41.534" v="313"/>
          <ac:spMkLst>
            <pc:docMk/>
            <pc:sldMk cId="2342273966" sldId="256"/>
            <ac:spMk id="46" creationId="{E4DCBFA0-7A00-444F-B0F6-E25E80BBE2DD}"/>
          </ac:spMkLst>
        </pc:spChg>
        <pc:spChg chg="add mod">
          <ac:chgData name="Tony So" userId="464ae8c7-702a-4020-952d-46f5990ed22d" providerId="ADAL" clId="{D32E088E-52DA-41F1-B5D9-7CAD9B2C7BC1}" dt="2020-11-12T04:00:38.759" v="341" actId="164"/>
          <ac:spMkLst>
            <pc:docMk/>
            <pc:sldMk cId="2342273966" sldId="256"/>
            <ac:spMk id="52" creationId="{E8DA7D1C-5C16-43CD-AB99-42400558F3B6}"/>
          </ac:spMkLst>
        </pc:spChg>
        <pc:spChg chg="del mod topLvl">
          <ac:chgData name="Tony So" userId="464ae8c7-702a-4020-952d-46f5990ed22d" providerId="ADAL" clId="{D32E088E-52DA-41F1-B5D9-7CAD9B2C7BC1}" dt="2020-11-12T04:05:12.270" v="368"/>
          <ac:spMkLst>
            <pc:docMk/>
            <pc:sldMk cId="2342273966" sldId="256"/>
            <ac:spMk id="58" creationId="{2B9F476F-2D0F-415D-80B1-966D30BDEC3E}"/>
          </ac:spMkLst>
        </pc:spChg>
        <pc:spChg chg="mod">
          <ac:chgData name="Tony So" userId="464ae8c7-702a-4020-952d-46f5990ed22d" providerId="ADAL" clId="{D32E088E-52DA-41F1-B5D9-7CAD9B2C7BC1}" dt="2020-11-12T07:12:36.241" v="470" actId="2085"/>
          <ac:spMkLst>
            <pc:docMk/>
            <pc:sldMk cId="2342273966" sldId="256"/>
            <ac:spMk id="62" creationId="{3B211F28-7064-4430-8FE3-4ECDE4A1CC2E}"/>
          </ac:spMkLst>
        </pc:spChg>
        <pc:grpChg chg="add mod">
          <ac:chgData name="Tony So" userId="464ae8c7-702a-4020-952d-46f5990ed22d" providerId="ADAL" clId="{D32E088E-52DA-41F1-B5D9-7CAD9B2C7BC1}" dt="2020-11-12T07:10:48.104" v="458" actId="164"/>
          <ac:grpSpMkLst>
            <pc:docMk/>
            <pc:sldMk cId="2342273966" sldId="256"/>
            <ac:grpSpMk id="2" creationId="{48D6570C-6DC9-4AB5-8AF6-D7134956615E}"/>
          </ac:grpSpMkLst>
        </pc:grpChg>
        <pc:grpChg chg="add del mod">
          <ac:chgData name="Tony So" userId="464ae8c7-702a-4020-952d-46f5990ed22d" providerId="ADAL" clId="{D32E088E-52DA-41F1-B5D9-7CAD9B2C7BC1}" dt="2020-11-12T07:11:30.725" v="468" actId="164"/>
          <ac:grpSpMkLst>
            <pc:docMk/>
            <pc:sldMk cId="2342273966" sldId="256"/>
            <ac:grpSpMk id="3" creationId="{DE128866-337C-40A1-B070-50D882D34BA7}"/>
          </ac:grpSpMkLst>
        </pc:grpChg>
        <pc:grpChg chg="add del mod">
          <ac:chgData name="Tony So" userId="464ae8c7-702a-4020-952d-46f5990ed22d" providerId="ADAL" clId="{D32E088E-52DA-41F1-B5D9-7CAD9B2C7BC1}" dt="2020-11-12T07:10:35.389" v="454" actId="478"/>
          <ac:grpSpMkLst>
            <pc:docMk/>
            <pc:sldMk cId="2342273966" sldId="256"/>
            <ac:grpSpMk id="7" creationId="{864A8B32-6B75-40B2-891F-85D74BAAFC93}"/>
          </ac:grpSpMkLst>
        </pc:grpChg>
        <pc:grpChg chg="add del mod">
          <ac:chgData name="Tony So" userId="464ae8c7-702a-4020-952d-46f5990ed22d" providerId="ADAL" clId="{D32E088E-52DA-41F1-B5D9-7CAD9B2C7BC1}" dt="2020-11-11T01:09:10.477" v="109" actId="165"/>
          <ac:grpSpMkLst>
            <pc:docMk/>
            <pc:sldMk cId="2342273966" sldId="256"/>
            <ac:grpSpMk id="27" creationId="{CA477B19-7A6A-4B82-8BD8-91AB94452D81}"/>
          </ac:grpSpMkLst>
        </pc:grpChg>
        <pc:grpChg chg="add mod">
          <ac:chgData name="Tony So" userId="464ae8c7-702a-4020-952d-46f5990ed22d" providerId="ADAL" clId="{D32E088E-52DA-41F1-B5D9-7CAD9B2C7BC1}" dt="2020-11-11T01:09:20.147" v="111" actId="164"/>
          <ac:grpSpMkLst>
            <pc:docMk/>
            <pc:sldMk cId="2342273966" sldId="256"/>
            <ac:grpSpMk id="28" creationId="{5B894C3D-423F-4CAC-A07E-24F6020019C2}"/>
          </ac:grpSpMkLst>
        </pc:grpChg>
        <pc:grpChg chg="add del mod">
          <ac:chgData name="Tony So" userId="464ae8c7-702a-4020-952d-46f5990ed22d" providerId="ADAL" clId="{D32E088E-52DA-41F1-B5D9-7CAD9B2C7BC1}" dt="2020-11-11T01:12:37.442" v="145" actId="165"/>
          <ac:grpSpMkLst>
            <pc:docMk/>
            <pc:sldMk cId="2342273966" sldId="256"/>
            <ac:grpSpMk id="29" creationId="{8706B2EA-D9C9-4D06-BC70-846EDCB0EC58}"/>
          </ac:grpSpMkLst>
        </pc:grpChg>
        <pc:grpChg chg="add del mod">
          <ac:chgData name="Tony So" userId="464ae8c7-702a-4020-952d-46f5990ed22d" providerId="ADAL" clId="{D32E088E-52DA-41F1-B5D9-7CAD9B2C7BC1}" dt="2020-11-11T01:16:17.101" v="170" actId="478"/>
          <ac:grpSpMkLst>
            <pc:docMk/>
            <pc:sldMk cId="2342273966" sldId="256"/>
            <ac:grpSpMk id="30" creationId="{49D0B0DA-9C45-4CF8-89C0-0C245F404A82}"/>
          </ac:grpSpMkLst>
        </pc:grpChg>
        <pc:grpChg chg="add del mod">
          <ac:chgData name="Tony So" userId="464ae8c7-702a-4020-952d-46f5990ed22d" providerId="ADAL" clId="{D32E088E-52DA-41F1-B5D9-7CAD9B2C7BC1}" dt="2020-11-12T02:53:46.824" v="207" actId="165"/>
          <ac:grpSpMkLst>
            <pc:docMk/>
            <pc:sldMk cId="2342273966" sldId="256"/>
            <ac:grpSpMk id="31" creationId="{C77589DF-89AD-4513-B5BD-609CB84FF21B}"/>
          </ac:grpSpMkLst>
        </pc:grpChg>
        <pc:grpChg chg="add del mod">
          <ac:chgData name="Tony So" userId="464ae8c7-702a-4020-952d-46f5990ed22d" providerId="ADAL" clId="{D32E088E-52DA-41F1-B5D9-7CAD9B2C7BC1}" dt="2020-11-12T03:03:52.071" v="229" actId="165"/>
          <ac:grpSpMkLst>
            <pc:docMk/>
            <pc:sldMk cId="2342273966" sldId="256"/>
            <ac:grpSpMk id="34" creationId="{CBB9CA1F-DBC4-4F68-98D1-BAB1F2ADC3F5}"/>
          </ac:grpSpMkLst>
        </pc:grpChg>
        <pc:grpChg chg="add mod">
          <ac:chgData name="Tony So" userId="464ae8c7-702a-4020-952d-46f5990ed22d" providerId="ADAL" clId="{D32E088E-52DA-41F1-B5D9-7CAD9B2C7BC1}" dt="2020-11-12T03:24:21.489" v="254" actId="164"/>
          <ac:grpSpMkLst>
            <pc:docMk/>
            <pc:sldMk cId="2342273966" sldId="256"/>
            <ac:grpSpMk id="40" creationId="{2122EB91-1E1B-48C9-9DF0-9175C2B98E63}"/>
          </ac:grpSpMkLst>
        </pc:grpChg>
        <pc:grpChg chg="add del mod">
          <ac:chgData name="Tony So" userId="464ae8c7-702a-4020-952d-46f5990ed22d" providerId="ADAL" clId="{D32E088E-52DA-41F1-B5D9-7CAD9B2C7BC1}" dt="2020-11-12T03:29:29.074" v="277" actId="478"/>
          <ac:grpSpMkLst>
            <pc:docMk/>
            <pc:sldMk cId="2342273966" sldId="256"/>
            <ac:grpSpMk id="45" creationId="{E4BF41C5-50EA-4981-AAE7-866E76F547BB}"/>
          </ac:grpSpMkLst>
        </pc:grpChg>
        <pc:grpChg chg="add mod topLvl">
          <ac:chgData name="Tony So" userId="464ae8c7-702a-4020-952d-46f5990ed22d" providerId="ADAL" clId="{D32E088E-52DA-41F1-B5D9-7CAD9B2C7BC1}" dt="2020-11-12T07:11:35.409" v="469" actId="1076"/>
          <ac:grpSpMkLst>
            <pc:docMk/>
            <pc:sldMk cId="2342273966" sldId="256"/>
            <ac:grpSpMk id="51" creationId="{C48EB5C7-0A34-4E85-BA47-A2750FFFC507}"/>
          </ac:grpSpMkLst>
        </pc:grpChg>
        <pc:grpChg chg="add del mod">
          <ac:chgData name="Tony So" userId="464ae8c7-702a-4020-952d-46f5990ed22d" providerId="ADAL" clId="{D32E088E-52DA-41F1-B5D9-7CAD9B2C7BC1}" dt="2020-11-12T04:04:45.319" v="360" actId="165"/>
          <ac:grpSpMkLst>
            <pc:docMk/>
            <pc:sldMk cId="2342273966" sldId="256"/>
            <ac:grpSpMk id="57" creationId="{19745487-9B2E-4B92-AFEC-BC479B46287E}"/>
          </ac:grpSpMkLst>
        </pc:grpChg>
        <pc:grpChg chg="add mod topLvl">
          <ac:chgData name="Tony So" userId="464ae8c7-702a-4020-952d-46f5990ed22d" providerId="ADAL" clId="{D32E088E-52DA-41F1-B5D9-7CAD9B2C7BC1}" dt="2020-11-12T07:11:35.409" v="469" actId="1076"/>
          <ac:grpSpMkLst>
            <pc:docMk/>
            <pc:sldMk cId="2342273966" sldId="256"/>
            <ac:grpSpMk id="61" creationId="{D43A563B-6C57-4B87-9A8B-9E091031FACB}"/>
          </ac:grpSpMkLst>
        </pc:grpChg>
        <pc:grpChg chg="add del mod">
          <ac:chgData name="Tony So" userId="464ae8c7-702a-4020-952d-46f5990ed22d" providerId="ADAL" clId="{D32E088E-52DA-41F1-B5D9-7CAD9B2C7BC1}" dt="2020-11-12T05:43:23.513" v="412" actId="478"/>
          <ac:grpSpMkLst>
            <pc:docMk/>
            <pc:sldMk cId="2342273966" sldId="256"/>
            <ac:grpSpMk id="64" creationId="{B14E7038-0CAB-4B0E-803D-54370DAA378B}"/>
          </ac:grpSpMkLst>
        </pc:grpChg>
        <pc:grpChg chg="add del mod">
          <ac:chgData name="Tony So" userId="464ae8c7-702a-4020-952d-46f5990ed22d" providerId="ADAL" clId="{D32E088E-52DA-41F1-B5D9-7CAD9B2C7BC1}" dt="2020-11-12T05:41:14.256" v="407" actId="478"/>
          <ac:grpSpMkLst>
            <pc:docMk/>
            <pc:sldMk cId="2342273966" sldId="256"/>
            <ac:grpSpMk id="67" creationId="{6C402C7A-2F6F-46E5-8713-79D44BB46747}"/>
          </ac:grpSpMkLst>
        </pc:grpChg>
        <pc:grpChg chg="add del mod">
          <ac:chgData name="Tony So" userId="464ae8c7-702a-4020-952d-46f5990ed22d" providerId="ADAL" clId="{D32E088E-52DA-41F1-B5D9-7CAD9B2C7BC1}" dt="2020-11-12T06:51:23.842" v="437" actId="478"/>
          <ac:grpSpMkLst>
            <pc:docMk/>
            <pc:sldMk cId="2342273966" sldId="256"/>
            <ac:grpSpMk id="70" creationId="{42071EC3-7C89-4210-BBAB-6D77B8FC0696}"/>
          </ac:grpSpMkLst>
        </pc:grpChg>
        <pc:picChg chg="add mod topLvl">
          <ac:chgData name="Tony So" userId="464ae8c7-702a-4020-952d-46f5990ed22d" providerId="ADAL" clId="{D32E088E-52DA-41F1-B5D9-7CAD9B2C7BC1}" dt="2020-11-12T07:11:35.409" v="469" actId="1076"/>
          <ac:picMkLst>
            <pc:docMk/>
            <pc:sldMk cId="2342273966" sldId="256"/>
            <ac:picMk id="1026" creationId="{3421B8B5-246E-44B8-9B88-EF40AF051799}"/>
          </ac:picMkLst>
        </pc:picChg>
        <pc:cxnChg chg="mod topLvl">
          <ac:chgData name="Tony So" userId="464ae8c7-702a-4020-952d-46f5990ed22d" providerId="ADAL" clId="{D32E088E-52DA-41F1-B5D9-7CAD9B2C7BC1}" dt="2020-11-11T01:50:34.148" v="201" actId="478"/>
          <ac:cxnSpMkLst>
            <pc:docMk/>
            <pc:sldMk cId="2342273966" sldId="256"/>
            <ac:cxnSpMk id="5" creationId="{66F097EF-A370-4238-BB79-4FDD287E5632}"/>
          </ac:cxnSpMkLst>
        </pc:cxnChg>
        <pc:cxnChg chg="add del mod topLvl">
          <ac:chgData name="Tony So" userId="464ae8c7-702a-4020-952d-46f5990ed22d" providerId="ADAL" clId="{D32E088E-52DA-41F1-B5D9-7CAD9B2C7BC1}" dt="2020-11-11T01:50:34.148" v="201" actId="478"/>
          <ac:cxnSpMkLst>
            <pc:docMk/>
            <pc:sldMk cId="2342273966" sldId="256"/>
            <ac:cxnSpMk id="6" creationId="{A4A3C92E-B7E5-4BDF-9234-F7E94C5081D2}"/>
          </ac:cxnSpMkLst>
        </pc:cxnChg>
        <pc:cxnChg chg="del mod topLvl">
          <ac:chgData name="Tony So" userId="464ae8c7-702a-4020-952d-46f5990ed22d" providerId="ADAL" clId="{D32E088E-52DA-41F1-B5D9-7CAD9B2C7BC1}" dt="2020-11-12T03:25:08.041" v="268" actId="478"/>
          <ac:cxnSpMkLst>
            <pc:docMk/>
            <pc:sldMk cId="2342273966" sldId="256"/>
            <ac:cxnSpMk id="9" creationId="{3D4B5584-7A6F-492B-8345-4B62683F20DE}"/>
          </ac:cxnSpMkLst>
        </pc:cxnChg>
        <pc:cxnChg chg="add del mod topLvl">
          <ac:chgData name="Tony So" userId="464ae8c7-702a-4020-952d-46f5990ed22d" providerId="ADAL" clId="{D32E088E-52DA-41F1-B5D9-7CAD9B2C7BC1}" dt="2020-11-12T02:53:48.543" v="208" actId="478"/>
          <ac:cxnSpMkLst>
            <pc:docMk/>
            <pc:sldMk cId="2342273966" sldId="256"/>
            <ac:cxnSpMk id="32" creationId="{FFFD7BB0-DF27-497C-8D68-E9130F4402CA}"/>
          </ac:cxnSpMkLst>
        </pc:cxnChg>
        <pc:cxnChg chg="add del mod topLvl">
          <ac:chgData name="Tony So" userId="464ae8c7-702a-4020-952d-46f5990ed22d" providerId="ADAL" clId="{D32E088E-52DA-41F1-B5D9-7CAD9B2C7BC1}" dt="2020-11-12T03:13:59.598" v="234" actId="478"/>
          <ac:cxnSpMkLst>
            <pc:docMk/>
            <pc:sldMk cId="2342273966" sldId="256"/>
            <ac:cxnSpMk id="35" creationId="{6B949877-3772-4654-A9CF-7781CBE140E6}"/>
          </ac:cxnSpMkLst>
        </pc:cxnChg>
        <pc:cxnChg chg="add del mod">
          <ac:chgData name="Tony So" userId="464ae8c7-702a-4020-952d-46f5990ed22d" providerId="ADAL" clId="{D32E088E-52DA-41F1-B5D9-7CAD9B2C7BC1}" dt="2020-11-12T07:10:38.251" v="455" actId="478"/>
          <ac:cxnSpMkLst>
            <pc:docMk/>
            <pc:sldMk cId="2342273966" sldId="256"/>
            <ac:cxnSpMk id="37" creationId="{DDD6DD92-BD2F-4C23-B0BA-0AFC196CC3C9}"/>
          </ac:cxnSpMkLst>
        </pc:cxnChg>
        <pc:cxnChg chg="add del mod">
          <ac:chgData name="Tony So" userId="464ae8c7-702a-4020-952d-46f5990ed22d" providerId="ADAL" clId="{D32E088E-52DA-41F1-B5D9-7CAD9B2C7BC1}" dt="2020-11-12T07:10:39.333" v="456" actId="478"/>
          <ac:cxnSpMkLst>
            <pc:docMk/>
            <pc:sldMk cId="2342273966" sldId="256"/>
            <ac:cxnSpMk id="39" creationId="{58694EBA-7271-4D32-9F4E-BF014216F5D0}"/>
          </ac:cxnSpMkLst>
        </pc:cxnChg>
        <pc:cxnChg chg="add mod">
          <ac:chgData name="Tony So" userId="464ae8c7-702a-4020-952d-46f5990ed22d" providerId="ADAL" clId="{D32E088E-52DA-41F1-B5D9-7CAD9B2C7BC1}" dt="2020-11-12T03:29:29.074" v="277" actId="478"/>
          <ac:cxnSpMkLst>
            <pc:docMk/>
            <pc:sldMk cId="2342273966" sldId="256"/>
            <ac:cxnSpMk id="43" creationId="{2E673532-FD21-45E8-86BF-F03DAE5802CA}"/>
          </ac:cxnSpMkLst>
        </pc:cxnChg>
        <pc:cxnChg chg="add del mod">
          <ac:chgData name="Tony So" userId="464ae8c7-702a-4020-952d-46f5990ed22d" providerId="ADAL" clId="{D32E088E-52DA-41F1-B5D9-7CAD9B2C7BC1}" dt="2020-11-12T03:58:41.534" v="313"/>
          <ac:cxnSpMkLst>
            <pc:docMk/>
            <pc:sldMk cId="2342273966" sldId="256"/>
            <ac:cxnSpMk id="48" creationId="{F09C3AF4-FEEA-4F0A-90D4-52C21F245ECA}"/>
          </ac:cxnSpMkLst>
        </pc:cxnChg>
        <pc:cxnChg chg="add mod">
          <ac:chgData name="Tony So" userId="464ae8c7-702a-4020-952d-46f5990ed22d" providerId="ADAL" clId="{D32E088E-52DA-41F1-B5D9-7CAD9B2C7BC1}" dt="2020-11-12T04:03:19.378" v="348" actId="14100"/>
          <ac:cxnSpMkLst>
            <pc:docMk/>
            <pc:sldMk cId="2342273966" sldId="256"/>
            <ac:cxnSpMk id="53" creationId="{D2F774C7-69F1-4299-8A58-A3ECA34E7F53}"/>
          </ac:cxnSpMkLst>
        </pc:cxnChg>
        <pc:cxnChg chg="del mod topLvl">
          <ac:chgData name="Tony So" userId="464ae8c7-702a-4020-952d-46f5990ed22d" providerId="ADAL" clId="{D32E088E-52DA-41F1-B5D9-7CAD9B2C7BC1}" dt="2020-11-12T04:05:12.270" v="368"/>
          <ac:cxnSpMkLst>
            <pc:docMk/>
            <pc:sldMk cId="2342273966" sldId="256"/>
            <ac:cxnSpMk id="59" creationId="{16E7B9BA-FE7B-4350-A516-660E7CC8F060}"/>
          </ac:cxnSpMkLst>
        </pc:cxnChg>
        <pc:cxnChg chg="mod">
          <ac:chgData name="Tony So" userId="464ae8c7-702a-4020-952d-46f5990ed22d" providerId="ADAL" clId="{D32E088E-52DA-41F1-B5D9-7CAD9B2C7BC1}" dt="2020-11-12T07:14:29.881" v="484" actId="692"/>
          <ac:cxnSpMkLst>
            <pc:docMk/>
            <pc:sldMk cId="2342273966" sldId="256"/>
            <ac:cxnSpMk id="63" creationId="{8C528F72-10A4-4D1B-8056-4FFA5B5A312C}"/>
          </ac:cxnSpMkLst>
        </pc:cxnChg>
        <pc:cxnChg chg="mod">
          <ac:chgData name="Tony So" userId="464ae8c7-702a-4020-952d-46f5990ed22d" providerId="ADAL" clId="{D32E088E-52DA-41F1-B5D9-7CAD9B2C7BC1}" dt="2020-11-12T05:40:27.054" v="402" actId="1076"/>
          <ac:cxnSpMkLst>
            <pc:docMk/>
            <pc:sldMk cId="2342273966" sldId="256"/>
            <ac:cxnSpMk id="69" creationId="{531F4538-E1B0-42BE-9316-B4474E00B508}"/>
          </ac:cxnSpMkLst>
        </pc:cxnChg>
        <pc:cxnChg chg="mod">
          <ac:chgData name="Tony So" userId="464ae8c7-702a-4020-952d-46f5990ed22d" providerId="ADAL" clId="{D32E088E-52DA-41F1-B5D9-7CAD9B2C7BC1}" dt="2020-11-12T06:01:41.861" v="428" actId="1076"/>
          <ac:cxnSpMkLst>
            <pc:docMk/>
            <pc:sldMk cId="2342273966" sldId="256"/>
            <ac:cxnSpMk id="72" creationId="{0C9A0319-BEDC-40F5-8523-F2005FF53E85}"/>
          </ac:cxnSpMkLst>
        </pc:cxnChg>
      </pc:sldChg>
      <pc:sldChg chg="addSp delSp modSp add del modAnim">
        <pc:chgData name="Tony So" userId="464ae8c7-702a-4020-952d-46f5990ed22d" providerId="ADAL" clId="{D32E088E-52DA-41F1-B5D9-7CAD9B2C7BC1}" dt="2020-11-12T07:13:59.665" v="479" actId="2696"/>
        <pc:sldMkLst>
          <pc:docMk/>
          <pc:sldMk cId="290924985" sldId="257"/>
        </pc:sldMkLst>
        <pc:spChg chg="add mod">
          <ac:chgData name="Tony So" userId="464ae8c7-702a-4020-952d-46f5990ed22d" providerId="ADAL" clId="{D32E088E-52DA-41F1-B5D9-7CAD9B2C7BC1}" dt="2020-11-12T04:00:05.200" v="335" actId="164"/>
          <ac:spMkLst>
            <pc:docMk/>
            <pc:sldMk cId="290924985" sldId="257"/>
            <ac:spMk id="10" creationId="{CC1F035E-296D-4C3E-A582-CDEE02A6CD7A}"/>
          </ac:spMkLst>
        </pc:spChg>
        <pc:spChg chg="add mod">
          <ac:chgData name="Tony So" userId="464ae8c7-702a-4020-952d-46f5990ed22d" providerId="ADAL" clId="{D32E088E-52DA-41F1-B5D9-7CAD9B2C7BC1}" dt="2020-11-12T04:06:04.891" v="378" actId="164"/>
          <ac:spMkLst>
            <pc:docMk/>
            <pc:sldMk cId="290924985" sldId="257"/>
            <ac:spMk id="12" creationId="{0F5484D5-D08B-40B6-A46F-323F0E2CAC21}"/>
          </ac:spMkLst>
        </pc:spChg>
        <pc:spChg chg="del">
          <ac:chgData name="Tony So" userId="464ae8c7-702a-4020-952d-46f5990ed22d" providerId="ADAL" clId="{D32E088E-52DA-41F1-B5D9-7CAD9B2C7BC1}" dt="2020-11-12T03:58:44.064" v="314" actId="478"/>
          <ac:spMkLst>
            <pc:docMk/>
            <pc:sldMk cId="290924985" sldId="257"/>
            <ac:spMk id="33" creationId="{5699D53C-806B-4D78-B2F3-D295AD459268}"/>
          </ac:spMkLst>
        </pc:spChg>
        <pc:grpChg chg="add del mod">
          <ac:chgData name="Tony So" userId="464ae8c7-702a-4020-952d-46f5990ed22d" providerId="ADAL" clId="{D32E088E-52DA-41F1-B5D9-7CAD9B2C7BC1}" dt="2020-11-12T04:05:15.786" v="369" actId="478"/>
          <ac:grpSpMkLst>
            <pc:docMk/>
            <pc:sldMk cId="290924985" sldId="257"/>
            <ac:grpSpMk id="2" creationId="{76124774-8448-4434-8A18-174C47665B40}"/>
          </ac:grpSpMkLst>
        </pc:grpChg>
        <pc:grpChg chg="add del mod">
          <ac:chgData name="Tony So" userId="464ae8c7-702a-4020-952d-46f5990ed22d" providerId="ADAL" clId="{D32E088E-52DA-41F1-B5D9-7CAD9B2C7BC1}" dt="2020-11-12T07:13:53.745" v="478" actId="478"/>
          <ac:grpSpMkLst>
            <pc:docMk/>
            <pc:sldMk cId="290924985" sldId="257"/>
            <ac:grpSpMk id="3" creationId="{58CEE1F4-99FB-46F6-BC60-0026A870409B}"/>
          </ac:grpSpMkLst>
        </pc:grpChg>
        <pc:grpChg chg="del">
          <ac:chgData name="Tony So" userId="464ae8c7-702a-4020-952d-46f5990ed22d" providerId="ADAL" clId="{D32E088E-52DA-41F1-B5D9-7CAD9B2C7BC1}" dt="2020-11-12T03:58:46.453" v="315" actId="478"/>
          <ac:grpSpMkLst>
            <pc:docMk/>
            <pc:sldMk cId="290924985" sldId="257"/>
            <ac:grpSpMk id="7" creationId="{864A8B32-6B75-40B2-891F-85D74BAAFC93}"/>
          </ac:grpSpMkLst>
        </pc:grpChg>
        <pc:picChg chg="del">
          <ac:chgData name="Tony So" userId="464ae8c7-702a-4020-952d-46f5990ed22d" providerId="ADAL" clId="{D32E088E-52DA-41F1-B5D9-7CAD9B2C7BC1}" dt="2020-11-12T03:58:44.064" v="314" actId="478"/>
          <ac:picMkLst>
            <pc:docMk/>
            <pc:sldMk cId="290924985" sldId="257"/>
            <ac:picMk id="1026" creationId="{3421B8B5-246E-44B8-9B88-EF40AF051799}"/>
          </ac:picMkLst>
        </pc:picChg>
        <pc:cxnChg chg="del">
          <ac:chgData name="Tony So" userId="464ae8c7-702a-4020-952d-46f5990ed22d" providerId="ADAL" clId="{D32E088E-52DA-41F1-B5D9-7CAD9B2C7BC1}" dt="2020-11-12T03:58:44.064" v="314" actId="478"/>
          <ac:cxnSpMkLst>
            <pc:docMk/>
            <pc:sldMk cId="290924985" sldId="257"/>
            <ac:cxnSpMk id="9" creationId="{3D4B5584-7A6F-492B-8345-4B62683F20DE}"/>
          </ac:cxnSpMkLst>
        </pc:cxnChg>
        <pc:cxnChg chg="add mod">
          <ac:chgData name="Tony So" userId="464ae8c7-702a-4020-952d-46f5990ed22d" providerId="ADAL" clId="{D32E088E-52DA-41F1-B5D9-7CAD9B2C7BC1}" dt="2020-11-12T04:00:05.200" v="335" actId="164"/>
          <ac:cxnSpMkLst>
            <pc:docMk/>
            <pc:sldMk cId="290924985" sldId="257"/>
            <ac:cxnSpMk id="11" creationId="{17CFE9E7-98A5-4877-BD9C-5A9D1D4ED7F8}"/>
          </ac:cxnSpMkLst>
        </pc:cxnChg>
        <pc:cxnChg chg="add mod">
          <ac:chgData name="Tony So" userId="464ae8c7-702a-4020-952d-46f5990ed22d" providerId="ADAL" clId="{D32E088E-52DA-41F1-B5D9-7CAD9B2C7BC1}" dt="2020-11-12T04:06:04.891" v="378" actId="164"/>
          <ac:cxnSpMkLst>
            <pc:docMk/>
            <pc:sldMk cId="290924985" sldId="257"/>
            <ac:cxnSpMk id="13" creationId="{0B9C9C3E-880B-4704-ABEF-AF4B29FBEE13}"/>
          </ac:cxnSpMkLst>
        </pc:cxnChg>
        <pc:cxnChg chg="del">
          <ac:chgData name="Tony So" userId="464ae8c7-702a-4020-952d-46f5990ed22d" providerId="ADAL" clId="{D32E088E-52DA-41F1-B5D9-7CAD9B2C7BC1}" dt="2020-11-12T03:58:44.064" v="314" actId="478"/>
          <ac:cxnSpMkLst>
            <pc:docMk/>
            <pc:sldMk cId="290924985" sldId="257"/>
            <ac:cxnSpMk id="35" creationId="{6B949877-3772-4654-A9CF-7781CBE140E6}"/>
          </ac:cxnSpMkLst>
        </pc:cxnChg>
      </pc:sldChg>
      <pc:sldChg chg="add">
        <pc:chgData name="Tony So" userId="464ae8c7-702a-4020-952d-46f5990ed22d" providerId="ADAL" clId="{D32E088E-52DA-41F1-B5D9-7CAD9B2C7BC1}" dt="2020-11-12T07:14:00.902" v="480"/>
        <pc:sldMkLst>
          <pc:docMk/>
          <pc:sldMk cId="3220374490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A42D7-C41E-44E1-AD84-9A3DF32D5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58F7D8-097D-4AC8-86EA-E8D4F35D4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8C10A-FC32-4A56-9E62-1817B8AD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3571F-A13E-488F-AF1F-0BBCA26D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F4F89-AE41-4D9A-AF88-12297D367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0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A63C-BA14-4BC0-85CD-FBC600476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E47DA-0FCC-44B0-9BF1-DCFA380794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135DE-1330-4B9D-87BA-24E0C6AF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4103A-628A-43D7-B8D7-732B97CFB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816DD-07BE-4548-ABFF-83BFF46AA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3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0DC0D3-EA5F-4B61-B4D7-038D3750DF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819975-CCBD-427D-A0DB-99DE4FF928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4CD41-A390-4597-9B4C-DA8A5C026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8FA8B-B34E-461D-85DE-1C20B6AE9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6A41E-8F76-4021-BAA6-780A870F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0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0CA85-567D-49A1-998A-143442109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6A673-8B3A-497C-9EDF-7957E3780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DC2D8-81D7-4D33-8207-1A7ECAE20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7D02F-595F-4371-B459-6E1823459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2A57D-02D6-4EA9-A632-EAE9609B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97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8D71-B57B-44E6-8B1C-962FF9ABC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FAB8D-0955-42D8-BE66-50CAF0619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1363A-40E4-432F-AF8A-7743C5BAE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8418A-3EED-415E-A5B1-5B430B34A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FD037-8324-4291-9E2C-AC6D97FD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3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E6F9-9937-484C-856D-2CB5CE5C2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A0564-7701-4B94-8D72-ECC7533757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79901-1153-46AB-92D4-165BC89BD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3599B-8BB7-424A-9AAC-2617F65AA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CED55C-6345-45B4-A2E1-38EC51963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9C05E-0C25-4BE2-B3E4-6B226B986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70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79C7-EC03-4C1B-96A2-8A1EFC3B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E2420-A282-4E03-922E-494EF405F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9E2DCC-8786-412B-BEEB-10E2D70AD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384A35-6DBD-4890-913E-2F43755A52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B97DE2-0910-447A-84E1-29E489FD84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775C9-CFB4-467A-A095-48AF0552C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FB2079-A81E-4D69-8C84-69475FA5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49DBB8-CA97-4F3F-8778-5F9BC2669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6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699FB-E42E-484F-96B3-2B58A2C76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E51B23-0B77-42EB-A7DA-8ECF54280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712256-817B-4821-A91D-1A4947BCF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D97D55-D5D2-4878-97EC-F5CA3ABAD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3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2C2D84-BD64-4BD7-96B5-7BF381109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CB65F3-E335-40B9-A6FA-50DDE418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5D37B-B7A5-4D2A-B6F4-B92538B06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3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8E6E-F754-4393-B419-24DB65853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2E6A5-2C53-4273-8104-8C118581E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67325E-1582-41E3-8FB6-C2C7131F1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3DAEA-ABB7-40E1-AB87-8D1DC16F3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CB10A-F95E-4BF9-8880-031E3DC88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FD5A0F-4E56-4A80-8A61-AD952FC2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5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3B346-330A-4FC1-A4BA-4AA33788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B3716A-F20C-46CF-88F1-D012E951CE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FA3793-031A-46AF-890C-DDD863118E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B27C84-DC8C-4A9F-A08B-638D9D03E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A83D62-257E-4756-8D34-442A576C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DFA549-6F2C-4D22-918F-0E931B398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1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BE6C0D-20FB-4390-9F29-CBB61B02C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1567E5-89AA-4C86-9302-A6BD39EE8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CD259-6D66-43F0-A820-932DBC4ECA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53826-73A4-4FBB-B337-51780BA7B99B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90210-4837-4BED-A101-BB295D158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D9F4A-76A0-44E7-B18F-82168AC5C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72E06-8307-4097-A26F-8104A0C73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421B8B5-246E-44B8-9B88-EF40AF051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245" y="72084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C48EB5C7-0A34-4E85-BA47-A2750FFFC507}"/>
              </a:ext>
            </a:extLst>
          </p:cNvPr>
          <p:cNvGrpSpPr/>
          <p:nvPr/>
        </p:nvGrpSpPr>
        <p:grpSpPr>
          <a:xfrm>
            <a:off x="9360685" y="163524"/>
            <a:ext cx="2560320" cy="2560320"/>
            <a:chOff x="8179308" y="3164889"/>
            <a:chExt cx="2560320" cy="256032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8DA7D1C-5C16-43CD-AB99-42400558F3B6}"/>
                </a:ext>
              </a:extLst>
            </p:cNvPr>
            <p:cNvSpPr/>
            <p:nvPr/>
          </p:nvSpPr>
          <p:spPr>
            <a:xfrm>
              <a:off x="8179308" y="3164889"/>
              <a:ext cx="2560320" cy="25603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2F774C7-69F1-4299-8A58-A3ECA34E7F53}"/>
                </a:ext>
              </a:extLst>
            </p:cNvPr>
            <p:cNvCxnSpPr>
              <a:cxnSpLocks/>
            </p:cNvCxnSpPr>
            <p:nvPr/>
          </p:nvCxnSpPr>
          <p:spPr>
            <a:xfrm>
              <a:off x="9459468" y="3425545"/>
              <a:ext cx="0" cy="1019504"/>
            </a:xfrm>
            <a:prstGeom prst="line">
              <a:avLst/>
            </a:prstGeom>
            <a:ln w="635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43A563B-6C57-4B87-9A8B-9E091031FACB}"/>
              </a:ext>
            </a:extLst>
          </p:cNvPr>
          <p:cNvGrpSpPr/>
          <p:nvPr/>
        </p:nvGrpSpPr>
        <p:grpSpPr>
          <a:xfrm>
            <a:off x="10092205" y="895044"/>
            <a:ext cx="1097280" cy="1097280"/>
            <a:chOff x="8910828" y="3896408"/>
            <a:chExt cx="1097280" cy="109728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B211F28-7064-4430-8FE3-4ECDE4A1CC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10828" y="3896408"/>
              <a:ext cx="1097280" cy="10972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C528F72-10A4-4D1B-8056-4FFA5B5A312C}"/>
                </a:ext>
              </a:extLst>
            </p:cNvPr>
            <p:cNvCxnSpPr>
              <a:cxnSpLocks/>
            </p:cNvCxnSpPr>
            <p:nvPr/>
          </p:nvCxnSpPr>
          <p:spPr>
            <a:xfrm rot="12600000">
              <a:off x="9593464" y="3944962"/>
              <a:ext cx="0" cy="535989"/>
            </a:xfrm>
            <a:prstGeom prst="line">
              <a:avLst/>
            </a:prstGeom>
            <a:ln w="635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ABB3FA2B-E957-49D3-BFD5-11D30809F584}"/>
              </a:ext>
            </a:extLst>
          </p:cNvPr>
          <p:cNvSpPr/>
          <p:nvPr/>
        </p:nvSpPr>
        <p:spPr>
          <a:xfrm>
            <a:off x="10520910" y="1323750"/>
            <a:ext cx="239867" cy="23986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7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6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8" dur="3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EB9BD42-D2A5-4AD2-918D-AFF4BEDD5203}"/>
              </a:ext>
            </a:extLst>
          </p:cNvPr>
          <p:cNvSpPr/>
          <p:nvPr/>
        </p:nvSpPr>
        <p:spPr>
          <a:xfrm>
            <a:off x="0" y="6525087"/>
            <a:ext cx="12192000" cy="33291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9C7E8D-89D1-44B2-8B4A-8854959D0FAB}"/>
              </a:ext>
            </a:extLst>
          </p:cNvPr>
          <p:cNvSpPr/>
          <p:nvPr/>
        </p:nvSpPr>
        <p:spPr>
          <a:xfrm>
            <a:off x="0" y="6525086"/>
            <a:ext cx="12192000" cy="332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7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E8588F14381144B4FC4F583C08FAB6" ma:contentTypeVersion="12" ma:contentTypeDescription="Ein neues Dokument erstellen." ma:contentTypeScope="" ma:versionID="4e8e82f06877329ab78fbbd0f7007050">
  <xsd:schema xmlns:xsd="http://www.w3.org/2001/XMLSchema" xmlns:xs="http://www.w3.org/2001/XMLSchema" xmlns:p="http://schemas.microsoft.com/office/2006/metadata/properties" xmlns:ns3="6957b905-d1a1-4c86-b261-1e583fde0662" xmlns:ns4="a348b925-1d3b-4d35-9391-5deaa6bf7203" targetNamespace="http://schemas.microsoft.com/office/2006/metadata/properties" ma:root="true" ma:fieldsID="99e391981de110b0d5ab2e82377bcd56" ns3:_="" ns4:_="">
    <xsd:import namespace="6957b905-d1a1-4c86-b261-1e583fde0662"/>
    <xsd:import namespace="a348b925-1d3b-4d35-9391-5deaa6bf720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57b905-d1a1-4c86-b261-1e583fde066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Freigabehinweis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48b925-1d3b-4d35-9391-5deaa6bf72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0BA643-377D-4467-9E62-73B35FBCEB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57b905-d1a1-4c86-b261-1e583fde0662"/>
    <ds:schemaRef ds:uri="a348b925-1d3b-4d35-9391-5deaa6bf72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9B6A59-68C1-40F5-8C80-18C96D08FD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06E867-5A68-4F5F-8F72-07228CDACF6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So</dc:creator>
  <cp:lastModifiedBy>Tony So</cp:lastModifiedBy>
  <cp:revision>10</cp:revision>
  <dcterms:created xsi:type="dcterms:W3CDTF">2020-11-11T00:57:00Z</dcterms:created>
  <dcterms:modified xsi:type="dcterms:W3CDTF">2020-11-13T02:59:20Z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0x01010090E8588F14381144B4FC4F583C08FAB6</vt:lpwstr>
  </property>
</Properties>
</file>